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937" r:id="rId2"/>
    <p:sldId id="1162" r:id="rId3"/>
    <p:sldId id="1178" r:id="rId4"/>
    <p:sldId id="1179" r:id="rId5"/>
    <p:sldId id="1180" r:id="rId6"/>
    <p:sldId id="1163" r:id="rId7"/>
    <p:sldId id="1171" r:id="rId8"/>
    <p:sldId id="1173" r:id="rId9"/>
    <p:sldId id="1174" r:id="rId10"/>
    <p:sldId id="1175" r:id="rId11"/>
    <p:sldId id="1177" r:id="rId12"/>
    <p:sldId id="1164" r:id="rId13"/>
    <p:sldId id="1165" r:id="rId14"/>
    <p:sldId id="1167" r:id="rId15"/>
    <p:sldId id="1168" r:id="rId16"/>
    <p:sldId id="1169" r:id="rId17"/>
    <p:sldId id="1170" r:id="rId18"/>
    <p:sldId id="1187" r:id="rId19"/>
    <p:sldId id="1182" r:id="rId20"/>
    <p:sldId id="1184" r:id="rId21"/>
    <p:sldId id="1183" r:id="rId22"/>
    <p:sldId id="118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4141"/>
  </p:normalViewPr>
  <p:slideViewPr>
    <p:cSldViewPr snapToGrid="0" snapToObjects="1">
      <p:cViewPr varScale="1">
        <p:scale>
          <a:sx n="121" d="100"/>
          <a:sy n="121" d="100"/>
        </p:scale>
        <p:origin x="200" y="4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CC16-FD54-D54E-A3C7-C6EA885C07BE}" type="datetimeFigureOut">
              <a:rPr lang="en-US" smtClean="0"/>
              <a:t>3/14/21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49FC3-267E-3245-A270-D9C18D158B58}" type="slidenum">
              <a:rPr lang="en-US" smtClean="0"/>
              <a:t>‹#›</a:t>
            </a:fld>
            <a:endParaRPr lang="en-US"/>
          </a:p>
        </p:txBody>
      </p:sp>
    </p:spTree>
    <p:extLst>
      <p:ext uri="{BB962C8B-B14F-4D97-AF65-F5344CB8AC3E}">
        <p14:creationId xmlns:p14="http://schemas.microsoft.com/office/powerpoint/2010/main" val="3984348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Metagenomic read recruitment is one of the most commonly used strategies in microbial ‘omics. The next few slides aim to give a sense of what is happening when a mapping software ‘recruits’ metagenomic reads using a genomic context, and how do those reads distribute throughout the genome.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While the slides demonstrate the most simple way to show that, it is important to remember (and remind everyone) that the actual read recruitment strategy will depend on the program used for this task and the parameters set by the user.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1158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5580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2146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7752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5730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0109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293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4172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1566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4793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1280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911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7488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0066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374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790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105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156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8306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1024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8103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6279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368C-7D0E-CF4B-B3CC-DB3C00C616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FA9BB9-C49A-4949-A157-44264C22B0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F92ED9-45BF-8848-BC7A-4163C8C052C7}"/>
              </a:ext>
            </a:extLst>
          </p:cNvPr>
          <p:cNvSpPr>
            <a:spLocks noGrp="1"/>
          </p:cNvSpPr>
          <p:nvPr>
            <p:ph type="dt" sz="half" idx="10"/>
          </p:nvPr>
        </p:nvSpPr>
        <p:spPr/>
        <p:txBody>
          <a:bodyPr/>
          <a:lstStyle/>
          <a:p>
            <a:fld id="{8D1F5596-90FF-784A-8FA0-D5A42DC7E093}" type="datetimeFigureOut">
              <a:rPr lang="en-US" smtClean="0"/>
              <a:t>3/14/21</a:t>
            </a:fld>
            <a:endParaRPr lang="en-US"/>
          </a:p>
        </p:txBody>
      </p:sp>
      <p:sp>
        <p:nvSpPr>
          <p:cNvPr id="5" name="Footer Placeholder 4">
            <a:extLst>
              <a:ext uri="{FF2B5EF4-FFF2-40B4-BE49-F238E27FC236}">
                <a16:creationId xmlns:a16="http://schemas.microsoft.com/office/drawing/2014/main" id="{85BB98D8-9929-3C4D-85CF-59632E93A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8CCDED-D005-BC4D-A1E3-3D586F164739}"/>
              </a:ext>
            </a:extLst>
          </p:cNvPr>
          <p:cNvSpPr>
            <a:spLocks noGrp="1"/>
          </p:cNvSpPr>
          <p:nvPr>
            <p:ph type="sldNum" sz="quarter" idx="12"/>
          </p:nvPr>
        </p:nvSpPr>
        <p:spPr/>
        <p:txBody>
          <a:bodyPr/>
          <a:lstStyle/>
          <a:p>
            <a:fld id="{2A6BFBCA-82EC-BF4A-AB9C-0A5B4631C609}" type="slidenum">
              <a:rPr lang="en-US" smtClean="0"/>
              <a:t>‹#›</a:t>
            </a:fld>
            <a:endParaRPr lang="en-US"/>
          </a:p>
        </p:txBody>
      </p:sp>
    </p:spTree>
    <p:extLst>
      <p:ext uri="{BB962C8B-B14F-4D97-AF65-F5344CB8AC3E}">
        <p14:creationId xmlns:p14="http://schemas.microsoft.com/office/powerpoint/2010/main" val="2755335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21CED-CAA0-9049-AC54-E5C57024EA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3C5D6A-6DFE-DA47-A999-4013E8299E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562DDC-4198-2948-BADA-81B5154EE08A}"/>
              </a:ext>
            </a:extLst>
          </p:cNvPr>
          <p:cNvSpPr>
            <a:spLocks noGrp="1"/>
          </p:cNvSpPr>
          <p:nvPr>
            <p:ph type="dt" sz="half" idx="10"/>
          </p:nvPr>
        </p:nvSpPr>
        <p:spPr/>
        <p:txBody>
          <a:bodyPr/>
          <a:lstStyle/>
          <a:p>
            <a:fld id="{8D1F5596-90FF-784A-8FA0-D5A42DC7E093}" type="datetimeFigureOut">
              <a:rPr lang="en-US" smtClean="0"/>
              <a:t>3/14/21</a:t>
            </a:fld>
            <a:endParaRPr lang="en-US"/>
          </a:p>
        </p:txBody>
      </p:sp>
      <p:sp>
        <p:nvSpPr>
          <p:cNvPr id="5" name="Footer Placeholder 4">
            <a:extLst>
              <a:ext uri="{FF2B5EF4-FFF2-40B4-BE49-F238E27FC236}">
                <a16:creationId xmlns:a16="http://schemas.microsoft.com/office/drawing/2014/main" id="{50A8AF25-CBC0-A74C-8F7F-71C2597241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D8C27-12AD-894B-98EF-9A788D8C2B2E}"/>
              </a:ext>
            </a:extLst>
          </p:cNvPr>
          <p:cNvSpPr>
            <a:spLocks noGrp="1"/>
          </p:cNvSpPr>
          <p:nvPr>
            <p:ph type="sldNum" sz="quarter" idx="12"/>
          </p:nvPr>
        </p:nvSpPr>
        <p:spPr/>
        <p:txBody>
          <a:bodyPr/>
          <a:lstStyle/>
          <a:p>
            <a:fld id="{2A6BFBCA-82EC-BF4A-AB9C-0A5B4631C609}" type="slidenum">
              <a:rPr lang="en-US" smtClean="0"/>
              <a:t>‹#›</a:t>
            </a:fld>
            <a:endParaRPr lang="en-US"/>
          </a:p>
        </p:txBody>
      </p:sp>
    </p:spTree>
    <p:extLst>
      <p:ext uri="{BB962C8B-B14F-4D97-AF65-F5344CB8AC3E}">
        <p14:creationId xmlns:p14="http://schemas.microsoft.com/office/powerpoint/2010/main" val="3543275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489918-B89C-5649-B441-52D602D7F0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0C0C0C-97C3-DA49-B4A7-BB2FC12E1C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962301-DA44-1B48-886A-9F3BBB912D32}"/>
              </a:ext>
            </a:extLst>
          </p:cNvPr>
          <p:cNvSpPr>
            <a:spLocks noGrp="1"/>
          </p:cNvSpPr>
          <p:nvPr>
            <p:ph type="dt" sz="half" idx="10"/>
          </p:nvPr>
        </p:nvSpPr>
        <p:spPr/>
        <p:txBody>
          <a:bodyPr/>
          <a:lstStyle/>
          <a:p>
            <a:fld id="{8D1F5596-90FF-784A-8FA0-D5A42DC7E093}" type="datetimeFigureOut">
              <a:rPr lang="en-US" smtClean="0"/>
              <a:t>3/14/21</a:t>
            </a:fld>
            <a:endParaRPr lang="en-US"/>
          </a:p>
        </p:txBody>
      </p:sp>
      <p:sp>
        <p:nvSpPr>
          <p:cNvPr id="5" name="Footer Placeholder 4">
            <a:extLst>
              <a:ext uri="{FF2B5EF4-FFF2-40B4-BE49-F238E27FC236}">
                <a16:creationId xmlns:a16="http://schemas.microsoft.com/office/drawing/2014/main" id="{BF90E6FD-84FD-324C-BA70-83D8BEBF8D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C9DAF7-962D-044C-8E64-FC0C2B30FB80}"/>
              </a:ext>
            </a:extLst>
          </p:cNvPr>
          <p:cNvSpPr>
            <a:spLocks noGrp="1"/>
          </p:cNvSpPr>
          <p:nvPr>
            <p:ph type="sldNum" sz="quarter" idx="12"/>
          </p:nvPr>
        </p:nvSpPr>
        <p:spPr/>
        <p:txBody>
          <a:bodyPr/>
          <a:lstStyle/>
          <a:p>
            <a:fld id="{2A6BFBCA-82EC-BF4A-AB9C-0A5B4631C609}" type="slidenum">
              <a:rPr lang="en-US" smtClean="0"/>
              <a:t>‹#›</a:t>
            </a:fld>
            <a:endParaRPr lang="en-US"/>
          </a:p>
        </p:txBody>
      </p:sp>
    </p:spTree>
    <p:extLst>
      <p:ext uri="{BB962C8B-B14F-4D97-AF65-F5344CB8AC3E}">
        <p14:creationId xmlns:p14="http://schemas.microsoft.com/office/powerpoint/2010/main" val="446102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CDEB7-02FD-CC44-B8B2-A245E7DAB1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871881-B4AD-D342-B250-914760C9F7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32B13E-5471-FC41-93F5-165DEDB3F656}"/>
              </a:ext>
            </a:extLst>
          </p:cNvPr>
          <p:cNvSpPr>
            <a:spLocks noGrp="1"/>
          </p:cNvSpPr>
          <p:nvPr>
            <p:ph type="dt" sz="half" idx="10"/>
          </p:nvPr>
        </p:nvSpPr>
        <p:spPr/>
        <p:txBody>
          <a:bodyPr/>
          <a:lstStyle/>
          <a:p>
            <a:fld id="{8D1F5596-90FF-784A-8FA0-D5A42DC7E093}" type="datetimeFigureOut">
              <a:rPr lang="en-US" smtClean="0"/>
              <a:t>3/14/21</a:t>
            </a:fld>
            <a:endParaRPr lang="en-US"/>
          </a:p>
        </p:txBody>
      </p:sp>
      <p:sp>
        <p:nvSpPr>
          <p:cNvPr id="5" name="Footer Placeholder 4">
            <a:extLst>
              <a:ext uri="{FF2B5EF4-FFF2-40B4-BE49-F238E27FC236}">
                <a16:creationId xmlns:a16="http://schemas.microsoft.com/office/drawing/2014/main" id="{91960663-D887-C749-896B-43ABCBB5F2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CEE034-1DF9-E744-A03F-3946E9CB60AE}"/>
              </a:ext>
            </a:extLst>
          </p:cNvPr>
          <p:cNvSpPr>
            <a:spLocks noGrp="1"/>
          </p:cNvSpPr>
          <p:nvPr>
            <p:ph type="sldNum" sz="quarter" idx="12"/>
          </p:nvPr>
        </p:nvSpPr>
        <p:spPr/>
        <p:txBody>
          <a:bodyPr/>
          <a:lstStyle/>
          <a:p>
            <a:fld id="{2A6BFBCA-82EC-BF4A-AB9C-0A5B4631C609}" type="slidenum">
              <a:rPr lang="en-US" smtClean="0"/>
              <a:t>‹#›</a:t>
            </a:fld>
            <a:endParaRPr lang="en-US"/>
          </a:p>
        </p:txBody>
      </p:sp>
    </p:spTree>
    <p:extLst>
      <p:ext uri="{BB962C8B-B14F-4D97-AF65-F5344CB8AC3E}">
        <p14:creationId xmlns:p14="http://schemas.microsoft.com/office/powerpoint/2010/main" val="3843650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0F7B5-D04D-0248-9283-9D14455E79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8CA060-943E-0348-82D2-0517FD8E6B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58F550-2941-D442-A8DA-651DA9303FBE}"/>
              </a:ext>
            </a:extLst>
          </p:cNvPr>
          <p:cNvSpPr>
            <a:spLocks noGrp="1"/>
          </p:cNvSpPr>
          <p:nvPr>
            <p:ph type="dt" sz="half" idx="10"/>
          </p:nvPr>
        </p:nvSpPr>
        <p:spPr/>
        <p:txBody>
          <a:bodyPr/>
          <a:lstStyle/>
          <a:p>
            <a:fld id="{8D1F5596-90FF-784A-8FA0-D5A42DC7E093}" type="datetimeFigureOut">
              <a:rPr lang="en-US" smtClean="0"/>
              <a:t>3/14/21</a:t>
            </a:fld>
            <a:endParaRPr lang="en-US"/>
          </a:p>
        </p:txBody>
      </p:sp>
      <p:sp>
        <p:nvSpPr>
          <p:cNvPr id="5" name="Footer Placeholder 4">
            <a:extLst>
              <a:ext uri="{FF2B5EF4-FFF2-40B4-BE49-F238E27FC236}">
                <a16:creationId xmlns:a16="http://schemas.microsoft.com/office/drawing/2014/main" id="{92B4EF34-9AA9-B440-A55D-B6A8ACB13B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A1606B-57A4-5E4B-B9FB-49538CFE524A}"/>
              </a:ext>
            </a:extLst>
          </p:cNvPr>
          <p:cNvSpPr>
            <a:spLocks noGrp="1"/>
          </p:cNvSpPr>
          <p:nvPr>
            <p:ph type="sldNum" sz="quarter" idx="12"/>
          </p:nvPr>
        </p:nvSpPr>
        <p:spPr/>
        <p:txBody>
          <a:bodyPr/>
          <a:lstStyle/>
          <a:p>
            <a:fld id="{2A6BFBCA-82EC-BF4A-AB9C-0A5B4631C609}" type="slidenum">
              <a:rPr lang="en-US" smtClean="0"/>
              <a:t>‹#›</a:t>
            </a:fld>
            <a:endParaRPr lang="en-US"/>
          </a:p>
        </p:txBody>
      </p:sp>
    </p:spTree>
    <p:extLst>
      <p:ext uri="{BB962C8B-B14F-4D97-AF65-F5344CB8AC3E}">
        <p14:creationId xmlns:p14="http://schemas.microsoft.com/office/powerpoint/2010/main" val="94744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0039D-0DF9-2E43-A74C-BABCAF22A3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AB71DC-B60A-3440-BF7E-3E889C2104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D94CD7-6F9A-C846-82DD-17927218DB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70DBCE-E0C0-8D46-AFF2-E8226FDAC392}"/>
              </a:ext>
            </a:extLst>
          </p:cNvPr>
          <p:cNvSpPr>
            <a:spLocks noGrp="1"/>
          </p:cNvSpPr>
          <p:nvPr>
            <p:ph type="dt" sz="half" idx="10"/>
          </p:nvPr>
        </p:nvSpPr>
        <p:spPr/>
        <p:txBody>
          <a:bodyPr/>
          <a:lstStyle/>
          <a:p>
            <a:fld id="{8D1F5596-90FF-784A-8FA0-D5A42DC7E093}" type="datetimeFigureOut">
              <a:rPr lang="en-US" smtClean="0"/>
              <a:t>3/14/21</a:t>
            </a:fld>
            <a:endParaRPr lang="en-US"/>
          </a:p>
        </p:txBody>
      </p:sp>
      <p:sp>
        <p:nvSpPr>
          <p:cNvPr id="6" name="Footer Placeholder 5">
            <a:extLst>
              <a:ext uri="{FF2B5EF4-FFF2-40B4-BE49-F238E27FC236}">
                <a16:creationId xmlns:a16="http://schemas.microsoft.com/office/drawing/2014/main" id="{FAC4DAB8-B7D6-B74C-B5AA-79452247D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A110D3-1BC0-6D48-9D5A-BF717660FE3F}"/>
              </a:ext>
            </a:extLst>
          </p:cNvPr>
          <p:cNvSpPr>
            <a:spLocks noGrp="1"/>
          </p:cNvSpPr>
          <p:nvPr>
            <p:ph type="sldNum" sz="quarter" idx="12"/>
          </p:nvPr>
        </p:nvSpPr>
        <p:spPr/>
        <p:txBody>
          <a:bodyPr/>
          <a:lstStyle/>
          <a:p>
            <a:fld id="{2A6BFBCA-82EC-BF4A-AB9C-0A5B4631C609}" type="slidenum">
              <a:rPr lang="en-US" smtClean="0"/>
              <a:t>‹#›</a:t>
            </a:fld>
            <a:endParaRPr lang="en-US"/>
          </a:p>
        </p:txBody>
      </p:sp>
    </p:spTree>
    <p:extLst>
      <p:ext uri="{BB962C8B-B14F-4D97-AF65-F5344CB8AC3E}">
        <p14:creationId xmlns:p14="http://schemas.microsoft.com/office/powerpoint/2010/main" val="4148258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71A86-1A7C-E548-AD61-34F1663526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B8AD28-FC84-C745-8E00-FA64423B6D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02EDBA-E8DE-DD47-AA11-2EEFBEF4E1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EF80C7-4363-6A4B-B17E-E9DE25763F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3C6890-1AC3-1C49-B7B0-B5200B999C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381D17-0236-7947-A20E-C6D7CAFE4B3C}"/>
              </a:ext>
            </a:extLst>
          </p:cNvPr>
          <p:cNvSpPr>
            <a:spLocks noGrp="1"/>
          </p:cNvSpPr>
          <p:nvPr>
            <p:ph type="dt" sz="half" idx="10"/>
          </p:nvPr>
        </p:nvSpPr>
        <p:spPr/>
        <p:txBody>
          <a:bodyPr/>
          <a:lstStyle/>
          <a:p>
            <a:fld id="{8D1F5596-90FF-784A-8FA0-D5A42DC7E093}" type="datetimeFigureOut">
              <a:rPr lang="en-US" smtClean="0"/>
              <a:t>3/14/21</a:t>
            </a:fld>
            <a:endParaRPr lang="en-US"/>
          </a:p>
        </p:txBody>
      </p:sp>
      <p:sp>
        <p:nvSpPr>
          <p:cNvPr id="8" name="Footer Placeholder 7">
            <a:extLst>
              <a:ext uri="{FF2B5EF4-FFF2-40B4-BE49-F238E27FC236}">
                <a16:creationId xmlns:a16="http://schemas.microsoft.com/office/drawing/2014/main" id="{08F6DCDA-94EC-314C-9BCB-C128A45249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290B61-3C8B-874E-BD91-D3854F411663}"/>
              </a:ext>
            </a:extLst>
          </p:cNvPr>
          <p:cNvSpPr>
            <a:spLocks noGrp="1"/>
          </p:cNvSpPr>
          <p:nvPr>
            <p:ph type="sldNum" sz="quarter" idx="12"/>
          </p:nvPr>
        </p:nvSpPr>
        <p:spPr/>
        <p:txBody>
          <a:bodyPr/>
          <a:lstStyle/>
          <a:p>
            <a:fld id="{2A6BFBCA-82EC-BF4A-AB9C-0A5B4631C609}" type="slidenum">
              <a:rPr lang="en-US" smtClean="0"/>
              <a:t>‹#›</a:t>
            </a:fld>
            <a:endParaRPr lang="en-US"/>
          </a:p>
        </p:txBody>
      </p:sp>
    </p:spTree>
    <p:extLst>
      <p:ext uri="{BB962C8B-B14F-4D97-AF65-F5344CB8AC3E}">
        <p14:creationId xmlns:p14="http://schemas.microsoft.com/office/powerpoint/2010/main" val="3955794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7102F-49FE-4240-AF3D-3F6CBF939D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3F4686-286A-224D-8C9C-0915A3994F5B}"/>
              </a:ext>
            </a:extLst>
          </p:cNvPr>
          <p:cNvSpPr>
            <a:spLocks noGrp="1"/>
          </p:cNvSpPr>
          <p:nvPr>
            <p:ph type="dt" sz="half" idx="10"/>
          </p:nvPr>
        </p:nvSpPr>
        <p:spPr/>
        <p:txBody>
          <a:bodyPr/>
          <a:lstStyle/>
          <a:p>
            <a:fld id="{8D1F5596-90FF-784A-8FA0-D5A42DC7E093}" type="datetimeFigureOut">
              <a:rPr lang="en-US" smtClean="0"/>
              <a:t>3/14/21</a:t>
            </a:fld>
            <a:endParaRPr lang="en-US"/>
          </a:p>
        </p:txBody>
      </p:sp>
      <p:sp>
        <p:nvSpPr>
          <p:cNvPr id="4" name="Footer Placeholder 3">
            <a:extLst>
              <a:ext uri="{FF2B5EF4-FFF2-40B4-BE49-F238E27FC236}">
                <a16:creationId xmlns:a16="http://schemas.microsoft.com/office/drawing/2014/main" id="{BC2E9B67-8224-7C4B-93E2-73E462951C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BDCFAA-8FF6-8441-9FD3-739D9849F00D}"/>
              </a:ext>
            </a:extLst>
          </p:cNvPr>
          <p:cNvSpPr>
            <a:spLocks noGrp="1"/>
          </p:cNvSpPr>
          <p:nvPr>
            <p:ph type="sldNum" sz="quarter" idx="12"/>
          </p:nvPr>
        </p:nvSpPr>
        <p:spPr/>
        <p:txBody>
          <a:bodyPr/>
          <a:lstStyle/>
          <a:p>
            <a:fld id="{2A6BFBCA-82EC-BF4A-AB9C-0A5B4631C609}" type="slidenum">
              <a:rPr lang="en-US" smtClean="0"/>
              <a:t>‹#›</a:t>
            </a:fld>
            <a:endParaRPr lang="en-US"/>
          </a:p>
        </p:txBody>
      </p:sp>
    </p:spTree>
    <p:extLst>
      <p:ext uri="{BB962C8B-B14F-4D97-AF65-F5344CB8AC3E}">
        <p14:creationId xmlns:p14="http://schemas.microsoft.com/office/powerpoint/2010/main" val="455513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660ED3-3106-8745-BC09-572B6938D138}"/>
              </a:ext>
            </a:extLst>
          </p:cNvPr>
          <p:cNvSpPr>
            <a:spLocks noGrp="1"/>
          </p:cNvSpPr>
          <p:nvPr>
            <p:ph type="dt" sz="half" idx="10"/>
          </p:nvPr>
        </p:nvSpPr>
        <p:spPr/>
        <p:txBody>
          <a:bodyPr/>
          <a:lstStyle/>
          <a:p>
            <a:fld id="{8D1F5596-90FF-784A-8FA0-D5A42DC7E093}" type="datetimeFigureOut">
              <a:rPr lang="en-US" smtClean="0"/>
              <a:t>3/14/21</a:t>
            </a:fld>
            <a:endParaRPr lang="en-US"/>
          </a:p>
        </p:txBody>
      </p:sp>
      <p:sp>
        <p:nvSpPr>
          <p:cNvPr id="3" name="Footer Placeholder 2">
            <a:extLst>
              <a:ext uri="{FF2B5EF4-FFF2-40B4-BE49-F238E27FC236}">
                <a16:creationId xmlns:a16="http://schemas.microsoft.com/office/drawing/2014/main" id="{ECA6F9D0-FCF5-F142-961F-EED9907460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401D22-E83E-2D44-A07C-BFA0D576A441}"/>
              </a:ext>
            </a:extLst>
          </p:cNvPr>
          <p:cNvSpPr>
            <a:spLocks noGrp="1"/>
          </p:cNvSpPr>
          <p:nvPr>
            <p:ph type="sldNum" sz="quarter" idx="12"/>
          </p:nvPr>
        </p:nvSpPr>
        <p:spPr/>
        <p:txBody>
          <a:bodyPr/>
          <a:lstStyle/>
          <a:p>
            <a:fld id="{2A6BFBCA-82EC-BF4A-AB9C-0A5B4631C609}" type="slidenum">
              <a:rPr lang="en-US" smtClean="0"/>
              <a:t>‹#›</a:t>
            </a:fld>
            <a:endParaRPr lang="en-US"/>
          </a:p>
        </p:txBody>
      </p:sp>
    </p:spTree>
    <p:extLst>
      <p:ext uri="{BB962C8B-B14F-4D97-AF65-F5344CB8AC3E}">
        <p14:creationId xmlns:p14="http://schemas.microsoft.com/office/powerpoint/2010/main" val="1987289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F63F1-0190-D544-A920-FF1FEF1472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5A933C-A33F-6F4D-A891-57516B88CF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25A168-C890-174D-8BA5-66B2F1A86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3E498C-5462-6549-8EFC-C8EAC535B5F4}"/>
              </a:ext>
            </a:extLst>
          </p:cNvPr>
          <p:cNvSpPr>
            <a:spLocks noGrp="1"/>
          </p:cNvSpPr>
          <p:nvPr>
            <p:ph type="dt" sz="half" idx="10"/>
          </p:nvPr>
        </p:nvSpPr>
        <p:spPr/>
        <p:txBody>
          <a:bodyPr/>
          <a:lstStyle/>
          <a:p>
            <a:fld id="{8D1F5596-90FF-784A-8FA0-D5A42DC7E093}" type="datetimeFigureOut">
              <a:rPr lang="en-US" smtClean="0"/>
              <a:t>3/14/21</a:t>
            </a:fld>
            <a:endParaRPr lang="en-US"/>
          </a:p>
        </p:txBody>
      </p:sp>
      <p:sp>
        <p:nvSpPr>
          <p:cNvPr id="6" name="Footer Placeholder 5">
            <a:extLst>
              <a:ext uri="{FF2B5EF4-FFF2-40B4-BE49-F238E27FC236}">
                <a16:creationId xmlns:a16="http://schemas.microsoft.com/office/drawing/2014/main" id="{C2D0DE23-AFDA-9344-AA7C-8C831782F0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DA50A8-F3BA-664F-B289-289AE6638792}"/>
              </a:ext>
            </a:extLst>
          </p:cNvPr>
          <p:cNvSpPr>
            <a:spLocks noGrp="1"/>
          </p:cNvSpPr>
          <p:nvPr>
            <p:ph type="sldNum" sz="quarter" idx="12"/>
          </p:nvPr>
        </p:nvSpPr>
        <p:spPr/>
        <p:txBody>
          <a:bodyPr/>
          <a:lstStyle/>
          <a:p>
            <a:fld id="{2A6BFBCA-82EC-BF4A-AB9C-0A5B4631C609}" type="slidenum">
              <a:rPr lang="en-US" smtClean="0"/>
              <a:t>‹#›</a:t>
            </a:fld>
            <a:endParaRPr lang="en-US"/>
          </a:p>
        </p:txBody>
      </p:sp>
    </p:spTree>
    <p:extLst>
      <p:ext uri="{BB962C8B-B14F-4D97-AF65-F5344CB8AC3E}">
        <p14:creationId xmlns:p14="http://schemas.microsoft.com/office/powerpoint/2010/main" val="3459578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890D-2FE4-8C46-82F8-F5A9422A54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9C015B-EB05-8E46-B45A-AD8637280E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4A279F-9BD2-624A-8ABE-B771F7834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BA2E38-0CFF-DF49-B303-F8C12800FE5A}"/>
              </a:ext>
            </a:extLst>
          </p:cNvPr>
          <p:cNvSpPr>
            <a:spLocks noGrp="1"/>
          </p:cNvSpPr>
          <p:nvPr>
            <p:ph type="dt" sz="half" idx="10"/>
          </p:nvPr>
        </p:nvSpPr>
        <p:spPr/>
        <p:txBody>
          <a:bodyPr/>
          <a:lstStyle/>
          <a:p>
            <a:fld id="{8D1F5596-90FF-784A-8FA0-D5A42DC7E093}" type="datetimeFigureOut">
              <a:rPr lang="en-US" smtClean="0"/>
              <a:t>3/14/21</a:t>
            </a:fld>
            <a:endParaRPr lang="en-US"/>
          </a:p>
        </p:txBody>
      </p:sp>
      <p:sp>
        <p:nvSpPr>
          <p:cNvPr id="6" name="Footer Placeholder 5">
            <a:extLst>
              <a:ext uri="{FF2B5EF4-FFF2-40B4-BE49-F238E27FC236}">
                <a16:creationId xmlns:a16="http://schemas.microsoft.com/office/drawing/2014/main" id="{F5A7C61E-99D2-9043-AE80-341048F8EA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8BD5E4-FD1B-454C-92EE-D2270D29E0EE}"/>
              </a:ext>
            </a:extLst>
          </p:cNvPr>
          <p:cNvSpPr>
            <a:spLocks noGrp="1"/>
          </p:cNvSpPr>
          <p:nvPr>
            <p:ph type="sldNum" sz="quarter" idx="12"/>
          </p:nvPr>
        </p:nvSpPr>
        <p:spPr/>
        <p:txBody>
          <a:bodyPr/>
          <a:lstStyle/>
          <a:p>
            <a:fld id="{2A6BFBCA-82EC-BF4A-AB9C-0A5B4631C609}" type="slidenum">
              <a:rPr lang="en-US" smtClean="0"/>
              <a:t>‹#›</a:t>
            </a:fld>
            <a:endParaRPr lang="en-US"/>
          </a:p>
        </p:txBody>
      </p:sp>
    </p:spTree>
    <p:extLst>
      <p:ext uri="{BB962C8B-B14F-4D97-AF65-F5344CB8AC3E}">
        <p14:creationId xmlns:p14="http://schemas.microsoft.com/office/powerpoint/2010/main" val="2118636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22FDD7-9EE4-6245-BBE7-36EB8610E1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0E70C5-3B79-4C40-93CC-0967ADB0FA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AD036E-A9E7-8742-B8F6-1F2C78B62C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1F5596-90FF-784A-8FA0-D5A42DC7E093}" type="datetimeFigureOut">
              <a:rPr lang="en-US" smtClean="0"/>
              <a:t>3/14/21</a:t>
            </a:fld>
            <a:endParaRPr lang="en-US"/>
          </a:p>
        </p:txBody>
      </p:sp>
      <p:sp>
        <p:nvSpPr>
          <p:cNvPr id="5" name="Footer Placeholder 4">
            <a:extLst>
              <a:ext uri="{FF2B5EF4-FFF2-40B4-BE49-F238E27FC236}">
                <a16:creationId xmlns:a16="http://schemas.microsoft.com/office/drawing/2014/main" id="{8B2D4EC3-75EE-8743-9694-45F32E37EC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6272AD-D8ED-5246-A809-7F407552C7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6BFBCA-82EC-BF4A-AB9C-0A5B4631C609}" type="slidenum">
              <a:rPr lang="en-US" smtClean="0"/>
              <a:t>‹#›</a:t>
            </a:fld>
            <a:endParaRPr lang="en-US"/>
          </a:p>
        </p:txBody>
      </p:sp>
    </p:spTree>
    <p:extLst>
      <p:ext uri="{BB962C8B-B14F-4D97-AF65-F5344CB8AC3E}">
        <p14:creationId xmlns:p14="http://schemas.microsoft.com/office/powerpoint/2010/main" val="1056788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1E69DD5-223F-BC42-86CC-67439F7931D2}"/>
              </a:ext>
            </a:extLst>
          </p:cNvPr>
          <p:cNvPicPr>
            <a:picLocks noChangeAspect="1"/>
          </p:cNvPicPr>
          <p:nvPr/>
        </p:nvPicPr>
        <p:blipFill rotWithShape="1">
          <a:blip r:embed="rId3">
            <a:alphaModFix amt="50000"/>
          </a:blip>
          <a:srcRect t="6250"/>
          <a:stretch/>
        </p:blipFill>
        <p:spPr>
          <a:xfrm>
            <a:off x="20" y="1"/>
            <a:ext cx="12191980" cy="6857999"/>
          </a:xfrm>
          <a:prstGeom prst="rect">
            <a:avLst/>
          </a:prstGeom>
        </p:spPr>
      </p:pic>
      <p:sp>
        <p:nvSpPr>
          <p:cNvPr id="7" name="TextBox 6"/>
          <p:cNvSpPr txBox="1"/>
          <p:nvPr/>
        </p:nvSpPr>
        <p:spPr>
          <a:xfrm>
            <a:off x="4387349" y="1200152"/>
            <a:ext cx="7511135" cy="4457696"/>
          </a:xfrm>
          <a:prstGeom prst="rect">
            <a:avLst/>
          </a:prstGeom>
        </p:spPr>
        <p:txBody>
          <a:bodyPr vert="horz" lIns="91440" tIns="45720" rIns="91440" bIns="45720" rtlCol="0" anchor="ctr">
            <a:normAutofit/>
          </a:bodyPr>
          <a:lstStyle/>
          <a:p>
            <a:pPr lvl="0">
              <a:lnSpc>
                <a:spcPct val="90000"/>
              </a:lnSpc>
              <a:spcBef>
                <a:spcPct val="0"/>
              </a:spcBef>
              <a:spcAft>
                <a:spcPts val="600"/>
              </a:spcAft>
              <a:defRPr/>
            </a:pPr>
            <a:r>
              <a:rPr lang="en-US" sz="6200" b="1" dirty="0">
                <a:solidFill>
                  <a:srgbClr val="FFFFFF"/>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‘Recruiting’ reads from a </a:t>
            </a:r>
            <a:r>
              <a:rPr lang="en-US" sz="6200" b="1" dirty="0">
                <a:solidFill>
                  <a:schemeClr val="accent6"/>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metagenome</a:t>
            </a:r>
          </a:p>
        </p:txBody>
      </p:sp>
      <p:cxnSp>
        <p:nvCxnSpPr>
          <p:cNvPr id="14" name="Straight Connector 13">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CD0928-B6EA-FB4A-A35A-CB8EFE805802}"/>
              </a:ext>
            </a:extLst>
          </p:cNvPr>
          <p:cNvSpPr txBox="1"/>
          <p:nvPr/>
        </p:nvSpPr>
        <p:spPr>
          <a:xfrm>
            <a:off x="8597349" y="6480313"/>
            <a:ext cx="3594632" cy="377687"/>
          </a:xfrm>
          <a:prstGeom prst="rect">
            <a:avLst/>
          </a:prstGeom>
        </p:spPr>
        <p:txBody>
          <a:bodyPr vert="horz" lIns="91440" tIns="45720" rIns="91440" bIns="45720" rtlCol="0" anchor="ctr">
            <a:normAutofit fontScale="77500" lnSpcReduction="20000"/>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dirty="0">
                <a:ln>
                  <a:noFill/>
                </a:ln>
                <a:solidFill>
                  <a:schemeClr val="bg1">
                    <a:lumMod val="95000"/>
                    <a:lumOff val="5000"/>
                  </a:schemeClr>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rPr>
              <a:t>http://</a:t>
            </a:r>
            <a:r>
              <a:rPr kumimoji="0" lang="en-US" sz="2800" b="1" i="0" u="none" strike="noStrike" kern="1200" cap="none" spc="0" normalizeH="0" baseline="0" noProof="0" dirty="0" err="1">
                <a:ln>
                  <a:noFill/>
                </a:ln>
                <a:solidFill>
                  <a:schemeClr val="bg1">
                    <a:lumMod val="95000"/>
                    <a:lumOff val="5000"/>
                  </a:schemeClr>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rPr>
              <a:t>merenlab.org</a:t>
            </a:r>
            <a:r>
              <a:rPr kumimoji="0" lang="en-US" sz="2800" b="1" i="0" u="none" strike="noStrike" kern="1200" cap="none" spc="0" normalizeH="0" baseline="0" noProof="0" dirty="0">
                <a:ln>
                  <a:noFill/>
                </a:ln>
                <a:solidFill>
                  <a:schemeClr val="bg1">
                    <a:lumMod val="95000"/>
                    <a:lumOff val="5000"/>
                  </a:schemeClr>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kumimoji="0" lang="en-US" sz="2800" b="1" i="0" u="none" strike="noStrike" kern="1200" cap="none" spc="0" normalizeH="0" baseline="0" noProof="0" dirty="0" err="1">
                <a:ln>
                  <a:noFill/>
                </a:ln>
                <a:solidFill>
                  <a:schemeClr val="bg1">
                    <a:lumMod val="95000"/>
                    <a:lumOff val="5000"/>
                  </a:schemeClr>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rPr>
              <a:t>momics</a:t>
            </a:r>
            <a:endParaRPr kumimoji="0" lang="en-US" sz="2800" b="1" i="0" u="none" strike="noStrike" kern="1200" cap="none" spc="0" normalizeH="0" baseline="0" noProof="0" dirty="0">
              <a:ln>
                <a:noFill/>
              </a:ln>
              <a:solidFill>
                <a:schemeClr val="bg1">
                  <a:lumMod val="95000"/>
                  <a:lumOff val="5000"/>
                </a:schemeClr>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Tree>
    <p:extLst>
      <p:ext uri="{BB962C8B-B14F-4D97-AF65-F5344CB8AC3E}">
        <p14:creationId xmlns:p14="http://schemas.microsoft.com/office/powerpoint/2010/main" val="199790954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2B2244B-C63D-5143-96BF-214DD4CBE3DB}"/>
              </a:ext>
            </a:extLst>
          </p:cNvPr>
          <p:cNvPicPr>
            <a:picLocks noChangeAspect="1"/>
          </p:cNvPicPr>
          <p:nvPr/>
        </p:nvPicPr>
        <p:blipFill>
          <a:blip r:embed="rId3"/>
          <a:stretch>
            <a:fillRect/>
          </a:stretch>
        </p:blipFill>
        <p:spPr>
          <a:xfrm>
            <a:off x="573974" y="0"/>
            <a:ext cx="11044052" cy="6858000"/>
          </a:xfrm>
          <a:prstGeom prst="rect">
            <a:avLst/>
          </a:prstGeom>
        </p:spPr>
      </p:pic>
    </p:spTree>
    <p:extLst>
      <p:ext uri="{BB962C8B-B14F-4D97-AF65-F5344CB8AC3E}">
        <p14:creationId xmlns:p14="http://schemas.microsoft.com/office/powerpoint/2010/main" val="1163136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A30F68DC-70A0-A443-A7A6-0387542E10B7}"/>
              </a:ext>
            </a:extLst>
          </p:cNvPr>
          <p:cNvPicPr>
            <a:picLocks noChangeAspect="1"/>
          </p:cNvPicPr>
          <p:nvPr/>
        </p:nvPicPr>
        <p:blipFill>
          <a:blip r:embed="rId3"/>
          <a:stretch>
            <a:fillRect/>
          </a:stretch>
        </p:blipFill>
        <p:spPr>
          <a:xfrm>
            <a:off x="573974" y="0"/>
            <a:ext cx="11044052" cy="6858000"/>
          </a:xfrm>
          <a:prstGeom prst="rect">
            <a:avLst/>
          </a:prstGeom>
        </p:spPr>
      </p:pic>
    </p:spTree>
    <p:extLst>
      <p:ext uri="{BB962C8B-B14F-4D97-AF65-F5344CB8AC3E}">
        <p14:creationId xmlns:p14="http://schemas.microsoft.com/office/powerpoint/2010/main" val="336821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40C6D399-E9DD-1243-B0AA-2C67715C8C80}"/>
              </a:ext>
            </a:extLst>
          </p:cNvPr>
          <p:cNvPicPr>
            <a:picLocks noChangeAspect="1"/>
          </p:cNvPicPr>
          <p:nvPr/>
        </p:nvPicPr>
        <p:blipFill>
          <a:blip r:embed="rId3"/>
          <a:stretch>
            <a:fillRect/>
          </a:stretch>
        </p:blipFill>
        <p:spPr>
          <a:xfrm>
            <a:off x="573974" y="0"/>
            <a:ext cx="11044052" cy="6858000"/>
          </a:xfrm>
          <a:prstGeom prst="rect">
            <a:avLst/>
          </a:prstGeom>
        </p:spPr>
      </p:pic>
    </p:spTree>
    <p:extLst>
      <p:ext uri="{BB962C8B-B14F-4D97-AF65-F5344CB8AC3E}">
        <p14:creationId xmlns:p14="http://schemas.microsoft.com/office/powerpoint/2010/main" val="1877517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DA20C3ED-B949-1E4B-BAFD-13964772911E}"/>
              </a:ext>
            </a:extLst>
          </p:cNvPr>
          <p:cNvPicPr>
            <a:picLocks noChangeAspect="1"/>
          </p:cNvPicPr>
          <p:nvPr/>
        </p:nvPicPr>
        <p:blipFill>
          <a:blip r:embed="rId3"/>
          <a:stretch>
            <a:fillRect/>
          </a:stretch>
        </p:blipFill>
        <p:spPr>
          <a:xfrm>
            <a:off x="573974" y="0"/>
            <a:ext cx="11044052" cy="6858000"/>
          </a:xfrm>
          <a:prstGeom prst="rect">
            <a:avLst/>
          </a:prstGeom>
        </p:spPr>
      </p:pic>
    </p:spTree>
    <p:extLst>
      <p:ext uri="{BB962C8B-B14F-4D97-AF65-F5344CB8AC3E}">
        <p14:creationId xmlns:p14="http://schemas.microsoft.com/office/powerpoint/2010/main" val="3421552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8463787-9CA0-F242-8F60-8489C44FE4D2}"/>
              </a:ext>
            </a:extLst>
          </p:cNvPr>
          <p:cNvPicPr>
            <a:picLocks noChangeAspect="1"/>
          </p:cNvPicPr>
          <p:nvPr/>
        </p:nvPicPr>
        <p:blipFill>
          <a:blip r:embed="rId3"/>
          <a:stretch>
            <a:fillRect/>
          </a:stretch>
        </p:blipFill>
        <p:spPr>
          <a:xfrm>
            <a:off x="573974" y="0"/>
            <a:ext cx="11044052" cy="6858000"/>
          </a:xfrm>
          <a:prstGeom prst="rect">
            <a:avLst/>
          </a:prstGeom>
        </p:spPr>
      </p:pic>
    </p:spTree>
    <p:extLst>
      <p:ext uri="{BB962C8B-B14F-4D97-AF65-F5344CB8AC3E}">
        <p14:creationId xmlns:p14="http://schemas.microsoft.com/office/powerpoint/2010/main" val="3377312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CFF7F1F3-A9A2-614B-88F7-9B7B6B46EAF2}"/>
              </a:ext>
            </a:extLst>
          </p:cNvPr>
          <p:cNvPicPr>
            <a:picLocks noChangeAspect="1"/>
          </p:cNvPicPr>
          <p:nvPr/>
        </p:nvPicPr>
        <p:blipFill>
          <a:blip r:embed="rId3"/>
          <a:stretch>
            <a:fillRect/>
          </a:stretch>
        </p:blipFill>
        <p:spPr>
          <a:xfrm>
            <a:off x="573974" y="0"/>
            <a:ext cx="11044052" cy="6858000"/>
          </a:xfrm>
          <a:prstGeom prst="rect">
            <a:avLst/>
          </a:prstGeom>
        </p:spPr>
      </p:pic>
    </p:spTree>
    <p:extLst>
      <p:ext uri="{BB962C8B-B14F-4D97-AF65-F5344CB8AC3E}">
        <p14:creationId xmlns:p14="http://schemas.microsoft.com/office/powerpoint/2010/main" val="4018953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610C23CD-092D-EE47-AF43-1CFEDB776F45}"/>
              </a:ext>
            </a:extLst>
          </p:cNvPr>
          <p:cNvPicPr>
            <a:picLocks noChangeAspect="1"/>
          </p:cNvPicPr>
          <p:nvPr/>
        </p:nvPicPr>
        <p:blipFill>
          <a:blip r:embed="rId3"/>
          <a:stretch>
            <a:fillRect/>
          </a:stretch>
        </p:blipFill>
        <p:spPr>
          <a:xfrm>
            <a:off x="573974" y="0"/>
            <a:ext cx="11044052" cy="6858000"/>
          </a:xfrm>
          <a:prstGeom prst="rect">
            <a:avLst/>
          </a:prstGeom>
        </p:spPr>
      </p:pic>
    </p:spTree>
    <p:extLst>
      <p:ext uri="{BB962C8B-B14F-4D97-AF65-F5344CB8AC3E}">
        <p14:creationId xmlns:p14="http://schemas.microsoft.com/office/powerpoint/2010/main" val="4285627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FA15F32-7ACF-624D-AA56-541F0447DBBF}"/>
              </a:ext>
            </a:extLst>
          </p:cNvPr>
          <p:cNvPicPr>
            <a:picLocks noChangeAspect="1"/>
          </p:cNvPicPr>
          <p:nvPr/>
        </p:nvPicPr>
        <p:blipFill>
          <a:blip r:embed="rId3"/>
          <a:stretch>
            <a:fillRect/>
          </a:stretch>
        </p:blipFill>
        <p:spPr>
          <a:xfrm>
            <a:off x="573974" y="0"/>
            <a:ext cx="11044052" cy="6858000"/>
          </a:xfrm>
          <a:prstGeom prst="rect">
            <a:avLst/>
          </a:prstGeom>
        </p:spPr>
      </p:pic>
    </p:spTree>
    <p:extLst>
      <p:ext uri="{BB962C8B-B14F-4D97-AF65-F5344CB8AC3E}">
        <p14:creationId xmlns:p14="http://schemas.microsoft.com/office/powerpoint/2010/main" val="1263423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6B07E31F-788F-394B-83AD-979454A0076D}"/>
              </a:ext>
            </a:extLst>
          </p:cNvPr>
          <p:cNvPicPr>
            <a:picLocks noChangeAspect="1"/>
          </p:cNvPicPr>
          <p:nvPr/>
        </p:nvPicPr>
        <p:blipFill>
          <a:blip r:embed="rId3"/>
          <a:stretch>
            <a:fillRect/>
          </a:stretch>
        </p:blipFill>
        <p:spPr>
          <a:xfrm>
            <a:off x="573974" y="0"/>
            <a:ext cx="11044052" cy="6858000"/>
          </a:xfrm>
          <a:prstGeom prst="rect">
            <a:avLst/>
          </a:prstGeom>
        </p:spPr>
      </p:pic>
    </p:spTree>
    <p:extLst>
      <p:ext uri="{BB962C8B-B14F-4D97-AF65-F5344CB8AC3E}">
        <p14:creationId xmlns:p14="http://schemas.microsoft.com/office/powerpoint/2010/main" val="1733560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C4BB3533-9B72-8F46-89B9-C4718B386FE5}"/>
              </a:ext>
            </a:extLst>
          </p:cNvPr>
          <p:cNvPicPr>
            <a:picLocks noChangeAspect="1"/>
          </p:cNvPicPr>
          <p:nvPr/>
        </p:nvPicPr>
        <p:blipFill>
          <a:blip r:embed="rId3"/>
          <a:stretch>
            <a:fillRect/>
          </a:stretch>
        </p:blipFill>
        <p:spPr>
          <a:xfrm>
            <a:off x="573974" y="0"/>
            <a:ext cx="11044052" cy="6858000"/>
          </a:xfrm>
          <a:prstGeom prst="rect">
            <a:avLst/>
          </a:prstGeom>
        </p:spPr>
      </p:pic>
    </p:spTree>
    <p:extLst>
      <p:ext uri="{BB962C8B-B14F-4D97-AF65-F5344CB8AC3E}">
        <p14:creationId xmlns:p14="http://schemas.microsoft.com/office/powerpoint/2010/main" val="2628560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6B07E31F-788F-394B-83AD-979454A0076D}"/>
              </a:ext>
            </a:extLst>
          </p:cNvPr>
          <p:cNvPicPr>
            <a:picLocks noChangeAspect="1"/>
          </p:cNvPicPr>
          <p:nvPr/>
        </p:nvPicPr>
        <p:blipFill>
          <a:blip r:embed="rId3"/>
          <a:stretch>
            <a:fillRect/>
          </a:stretch>
        </p:blipFill>
        <p:spPr>
          <a:xfrm>
            <a:off x="573974" y="0"/>
            <a:ext cx="11044052" cy="6858000"/>
          </a:xfrm>
          <a:prstGeom prst="rect">
            <a:avLst/>
          </a:prstGeom>
        </p:spPr>
      </p:pic>
    </p:spTree>
    <p:extLst>
      <p:ext uri="{BB962C8B-B14F-4D97-AF65-F5344CB8AC3E}">
        <p14:creationId xmlns:p14="http://schemas.microsoft.com/office/powerpoint/2010/main" val="2605253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01398C60-7B18-F24E-8EF7-27F706488D66}"/>
              </a:ext>
            </a:extLst>
          </p:cNvPr>
          <p:cNvPicPr>
            <a:picLocks noChangeAspect="1"/>
          </p:cNvPicPr>
          <p:nvPr/>
        </p:nvPicPr>
        <p:blipFill>
          <a:blip r:embed="rId3"/>
          <a:stretch>
            <a:fillRect/>
          </a:stretch>
        </p:blipFill>
        <p:spPr>
          <a:xfrm>
            <a:off x="573974" y="0"/>
            <a:ext cx="11044052" cy="6858000"/>
          </a:xfrm>
          <a:prstGeom prst="rect">
            <a:avLst/>
          </a:prstGeom>
        </p:spPr>
      </p:pic>
    </p:spTree>
    <p:extLst>
      <p:ext uri="{BB962C8B-B14F-4D97-AF65-F5344CB8AC3E}">
        <p14:creationId xmlns:p14="http://schemas.microsoft.com/office/powerpoint/2010/main" val="368153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9C86602-54CD-B04A-A4D1-7C6BD0A2CE8A}"/>
              </a:ext>
            </a:extLst>
          </p:cNvPr>
          <p:cNvPicPr>
            <a:picLocks noChangeAspect="1"/>
          </p:cNvPicPr>
          <p:nvPr/>
        </p:nvPicPr>
        <p:blipFill>
          <a:blip r:embed="rId3"/>
          <a:stretch>
            <a:fillRect/>
          </a:stretch>
        </p:blipFill>
        <p:spPr>
          <a:xfrm>
            <a:off x="573974" y="0"/>
            <a:ext cx="11044052" cy="6858000"/>
          </a:xfrm>
          <a:prstGeom prst="rect">
            <a:avLst/>
          </a:prstGeom>
        </p:spPr>
      </p:pic>
    </p:spTree>
    <p:extLst>
      <p:ext uri="{BB962C8B-B14F-4D97-AF65-F5344CB8AC3E}">
        <p14:creationId xmlns:p14="http://schemas.microsoft.com/office/powerpoint/2010/main" val="261124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F4DCD6D5-26B5-B440-AB34-ADDFA003B0D3}"/>
              </a:ext>
            </a:extLst>
          </p:cNvPr>
          <p:cNvPicPr>
            <a:picLocks noChangeAspect="1"/>
          </p:cNvPicPr>
          <p:nvPr/>
        </p:nvPicPr>
        <p:blipFill>
          <a:blip r:embed="rId3"/>
          <a:stretch>
            <a:fillRect/>
          </a:stretch>
        </p:blipFill>
        <p:spPr>
          <a:xfrm>
            <a:off x="573974" y="0"/>
            <a:ext cx="11044052" cy="6858000"/>
          </a:xfrm>
          <a:prstGeom prst="rect">
            <a:avLst/>
          </a:prstGeom>
        </p:spPr>
      </p:pic>
    </p:spTree>
    <p:extLst>
      <p:ext uri="{BB962C8B-B14F-4D97-AF65-F5344CB8AC3E}">
        <p14:creationId xmlns:p14="http://schemas.microsoft.com/office/powerpoint/2010/main" val="1450171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F809B-C92D-614C-A630-7340B88A8ADF}"/>
              </a:ext>
            </a:extLst>
          </p:cNvPr>
          <p:cNvPicPr>
            <a:picLocks noChangeAspect="1"/>
          </p:cNvPicPr>
          <p:nvPr/>
        </p:nvPicPr>
        <p:blipFill>
          <a:blip r:embed="rId3"/>
          <a:stretch>
            <a:fillRect/>
          </a:stretch>
        </p:blipFill>
        <p:spPr>
          <a:xfrm>
            <a:off x="573974" y="0"/>
            <a:ext cx="11044052" cy="6858000"/>
          </a:xfrm>
          <a:prstGeom prst="rect">
            <a:avLst/>
          </a:prstGeom>
        </p:spPr>
      </p:pic>
    </p:spTree>
    <p:extLst>
      <p:ext uri="{BB962C8B-B14F-4D97-AF65-F5344CB8AC3E}">
        <p14:creationId xmlns:p14="http://schemas.microsoft.com/office/powerpoint/2010/main" val="568180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21344B5-2FD2-8848-93E7-720A7EA54257}"/>
              </a:ext>
            </a:extLst>
          </p:cNvPr>
          <p:cNvPicPr>
            <a:picLocks noChangeAspect="1"/>
          </p:cNvPicPr>
          <p:nvPr/>
        </p:nvPicPr>
        <p:blipFill>
          <a:blip r:embed="rId3"/>
          <a:stretch>
            <a:fillRect/>
          </a:stretch>
        </p:blipFill>
        <p:spPr>
          <a:xfrm>
            <a:off x="573974" y="0"/>
            <a:ext cx="11044052" cy="6858000"/>
          </a:xfrm>
          <a:prstGeom prst="rect">
            <a:avLst/>
          </a:prstGeom>
        </p:spPr>
      </p:pic>
    </p:spTree>
    <p:extLst>
      <p:ext uri="{BB962C8B-B14F-4D97-AF65-F5344CB8AC3E}">
        <p14:creationId xmlns:p14="http://schemas.microsoft.com/office/powerpoint/2010/main" val="1120585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E42AC82-48C0-7842-8C10-0F6C7AD55D05}"/>
              </a:ext>
            </a:extLst>
          </p:cNvPr>
          <p:cNvPicPr>
            <a:picLocks noChangeAspect="1"/>
          </p:cNvPicPr>
          <p:nvPr/>
        </p:nvPicPr>
        <p:blipFill>
          <a:blip r:embed="rId3"/>
          <a:stretch>
            <a:fillRect/>
          </a:stretch>
        </p:blipFill>
        <p:spPr>
          <a:xfrm>
            <a:off x="573974" y="0"/>
            <a:ext cx="11044052" cy="6858000"/>
          </a:xfrm>
          <a:prstGeom prst="rect">
            <a:avLst/>
          </a:prstGeom>
        </p:spPr>
      </p:pic>
    </p:spTree>
    <p:extLst>
      <p:ext uri="{BB962C8B-B14F-4D97-AF65-F5344CB8AC3E}">
        <p14:creationId xmlns:p14="http://schemas.microsoft.com/office/powerpoint/2010/main" val="3949261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10BC78B-59F3-7B47-9283-A2189AE5BAD4}"/>
              </a:ext>
            </a:extLst>
          </p:cNvPr>
          <p:cNvPicPr>
            <a:picLocks noChangeAspect="1"/>
          </p:cNvPicPr>
          <p:nvPr/>
        </p:nvPicPr>
        <p:blipFill>
          <a:blip r:embed="rId3"/>
          <a:stretch>
            <a:fillRect/>
          </a:stretch>
        </p:blipFill>
        <p:spPr>
          <a:xfrm>
            <a:off x="573974" y="0"/>
            <a:ext cx="11044052" cy="6858000"/>
          </a:xfrm>
          <a:prstGeom prst="rect">
            <a:avLst/>
          </a:prstGeom>
        </p:spPr>
      </p:pic>
    </p:spTree>
    <p:extLst>
      <p:ext uri="{BB962C8B-B14F-4D97-AF65-F5344CB8AC3E}">
        <p14:creationId xmlns:p14="http://schemas.microsoft.com/office/powerpoint/2010/main" val="1338488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D6E2C72-844E-EF40-ABD6-405C8EAD3247}"/>
              </a:ext>
            </a:extLst>
          </p:cNvPr>
          <p:cNvPicPr>
            <a:picLocks noChangeAspect="1"/>
          </p:cNvPicPr>
          <p:nvPr/>
        </p:nvPicPr>
        <p:blipFill>
          <a:blip r:embed="rId3"/>
          <a:stretch>
            <a:fillRect/>
          </a:stretch>
        </p:blipFill>
        <p:spPr>
          <a:xfrm>
            <a:off x="573974" y="0"/>
            <a:ext cx="11044052" cy="6858000"/>
          </a:xfrm>
          <a:prstGeom prst="rect">
            <a:avLst/>
          </a:prstGeom>
        </p:spPr>
      </p:pic>
    </p:spTree>
    <p:extLst>
      <p:ext uri="{BB962C8B-B14F-4D97-AF65-F5344CB8AC3E}">
        <p14:creationId xmlns:p14="http://schemas.microsoft.com/office/powerpoint/2010/main" val="4275706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8ADB6117-98A2-B544-B627-65E878C51402}"/>
              </a:ext>
            </a:extLst>
          </p:cNvPr>
          <p:cNvPicPr>
            <a:picLocks noChangeAspect="1"/>
          </p:cNvPicPr>
          <p:nvPr/>
        </p:nvPicPr>
        <p:blipFill>
          <a:blip r:embed="rId3"/>
          <a:stretch>
            <a:fillRect/>
          </a:stretch>
        </p:blipFill>
        <p:spPr>
          <a:xfrm>
            <a:off x="573974" y="0"/>
            <a:ext cx="11044052" cy="6858000"/>
          </a:xfrm>
          <a:prstGeom prst="rect">
            <a:avLst/>
          </a:prstGeom>
        </p:spPr>
      </p:pic>
    </p:spTree>
    <p:extLst>
      <p:ext uri="{BB962C8B-B14F-4D97-AF65-F5344CB8AC3E}">
        <p14:creationId xmlns:p14="http://schemas.microsoft.com/office/powerpoint/2010/main" val="3012661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BAB96A76-6EF1-9947-8141-852E3512D661}"/>
              </a:ext>
            </a:extLst>
          </p:cNvPr>
          <p:cNvPicPr>
            <a:picLocks noChangeAspect="1"/>
          </p:cNvPicPr>
          <p:nvPr/>
        </p:nvPicPr>
        <p:blipFill>
          <a:blip r:embed="rId3"/>
          <a:stretch>
            <a:fillRect/>
          </a:stretch>
        </p:blipFill>
        <p:spPr>
          <a:xfrm>
            <a:off x="573974" y="0"/>
            <a:ext cx="11044052" cy="6858000"/>
          </a:xfrm>
          <a:prstGeom prst="rect">
            <a:avLst/>
          </a:prstGeom>
        </p:spPr>
      </p:pic>
    </p:spTree>
    <p:extLst>
      <p:ext uri="{BB962C8B-B14F-4D97-AF65-F5344CB8AC3E}">
        <p14:creationId xmlns:p14="http://schemas.microsoft.com/office/powerpoint/2010/main" val="2745570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134</Words>
  <Application>Microsoft Macintosh PowerPoint</Application>
  <PresentationFormat>Widescreen</PresentationFormat>
  <Paragraphs>27</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Helvetica Neue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Eren</dc:creator>
  <cp:lastModifiedBy>Meren</cp:lastModifiedBy>
  <cp:revision>9</cp:revision>
  <dcterms:created xsi:type="dcterms:W3CDTF">2019-06-24T02:05:59Z</dcterms:created>
  <dcterms:modified xsi:type="dcterms:W3CDTF">2021-03-14T23:16:03Z</dcterms:modified>
</cp:coreProperties>
</file>