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41"/>
  </p:notesMasterIdLst>
  <p:sldIdLst>
    <p:sldId id="1021" r:id="rId3"/>
    <p:sldId id="981" r:id="rId4"/>
    <p:sldId id="992" r:id="rId5"/>
    <p:sldId id="982" r:id="rId6"/>
    <p:sldId id="983" r:id="rId7"/>
    <p:sldId id="984" r:id="rId8"/>
    <p:sldId id="985" r:id="rId9"/>
    <p:sldId id="986" r:id="rId10"/>
    <p:sldId id="987" r:id="rId11"/>
    <p:sldId id="988" r:id="rId12"/>
    <p:sldId id="989" r:id="rId13"/>
    <p:sldId id="990" r:id="rId14"/>
    <p:sldId id="991" r:id="rId15"/>
    <p:sldId id="1001" r:id="rId16"/>
    <p:sldId id="1002" r:id="rId17"/>
    <p:sldId id="1003" r:id="rId18"/>
    <p:sldId id="1004" r:id="rId19"/>
    <p:sldId id="1005" r:id="rId20"/>
    <p:sldId id="993" r:id="rId21"/>
    <p:sldId id="994" r:id="rId22"/>
    <p:sldId id="995" r:id="rId23"/>
    <p:sldId id="996" r:id="rId24"/>
    <p:sldId id="997" r:id="rId25"/>
    <p:sldId id="998" r:id="rId26"/>
    <p:sldId id="999" r:id="rId27"/>
    <p:sldId id="1000" r:id="rId28"/>
    <p:sldId id="1011" r:id="rId29"/>
    <p:sldId id="1012" r:id="rId30"/>
    <p:sldId id="1013" r:id="rId31"/>
    <p:sldId id="1014" r:id="rId32"/>
    <p:sldId id="1015" r:id="rId33"/>
    <p:sldId id="1016" r:id="rId34"/>
    <p:sldId id="1017" r:id="rId35"/>
    <p:sldId id="1018" r:id="rId36"/>
    <p:sldId id="1019" r:id="rId37"/>
    <p:sldId id="1020" r:id="rId38"/>
    <p:sldId id="330" r:id="rId39"/>
    <p:sldId id="95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3ED46-6DD2-C744-A593-D481CA817F3C}" type="datetimeFigureOut">
              <a:rPr lang="en-US" smtClean="0"/>
              <a:t>6/23/19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48005-3B66-C141-A7BF-4DCE261C1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50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4BD03-722E-9B4E-B5F9-B00645E8F5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88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76EDB-9FDB-A44E-92F8-CAC8D01848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807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76EDB-9FDB-A44E-92F8-CAC8D01848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291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76EDB-9FDB-A44E-92F8-CAC8D01848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608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76EDB-9FDB-A44E-92F8-CAC8D01848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283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76EDB-9FDB-A44E-92F8-CAC8D01848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024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76EDB-9FDB-A44E-92F8-CAC8D01848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830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76EDB-9FDB-A44E-92F8-CAC8D01848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7776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76EDB-9FDB-A44E-92F8-CAC8D01848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302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76EDB-9FDB-A44E-92F8-CAC8D01848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1992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how about the reverse complement of this sequence?</a:t>
            </a:r>
          </a:p>
          <a:p>
            <a:endParaRPr lang="en-US" dirty="0"/>
          </a:p>
          <a:p>
            <a:r>
              <a:rPr lang="en-US" dirty="0"/>
              <a:t>Q: Why should we care about reverse complements of contigs?</a:t>
            </a:r>
          </a:p>
          <a:p>
            <a:endParaRPr lang="en-US" dirty="0"/>
          </a:p>
          <a:p>
            <a:r>
              <a:rPr lang="en-US" dirty="0"/>
              <a:t>Because the assembler can report contigs from the same genome with different directions!</a:t>
            </a:r>
          </a:p>
          <a:p>
            <a:endParaRPr lang="en-US" dirty="0"/>
          </a:p>
          <a:p>
            <a:r>
              <a:rPr lang="en-US" dirty="0"/>
              <a:t>Q: Why? :)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76EDB-9FDB-A44E-92F8-CAC8D01848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474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76EDB-9FDB-A44E-92F8-CAC8D01848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9964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76EDB-9FDB-A44E-92F8-CAC8D01848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1266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instance, the reverse complement of the same sequence will have different 2-mer frequencies.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76EDB-9FDB-A44E-92F8-CAC8D01848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5772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what would be a strategy that can take into consideration both strands in one pass?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76EDB-9FDB-A44E-92F8-CAC8D01848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8719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76EDB-9FDB-A44E-92F8-CAC8D01848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9603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76EDB-9FDB-A44E-92F8-CAC8D01848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8803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76EDB-9FDB-A44E-92F8-CAC8D01848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6821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Totally irrelevant note, palindromes are a big deal in literature and linguistics. My favorite palindrome in English is “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it a car or a cat I saw?”</a:t>
            </a:r>
            <a:endParaRPr lang="en-US" dirty="0"/>
          </a:p>
          <a:p>
            <a:endParaRPr lang="en-US" dirty="0"/>
          </a:p>
          <a:p>
            <a:r>
              <a:rPr lang="en-US" dirty="0"/>
              <a:t>Q: Can you imagine what happens when we have multiple sequences?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76EDB-9FDB-A44E-92F8-CAC8D01848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0364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76EDB-9FDB-A44E-92F8-CAC8D01848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524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76EDB-9FDB-A44E-92F8-CAC8D01848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4565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76EDB-9FDB-A44E-92F8-CAC8D01848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542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76EDB-9FDB-A44E-92F8-CAC8D01848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844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76EDB-9FDB-A44E-92F8-CAC8D01848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486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76EDB-9FDB-A44E-92F8-CAC8D01848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4618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76EDB-9FDB-A44E-92F8-CAC8D01848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1150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76EDB-9FDB-A44E-92F8-CAC8D01848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1095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76EDB-9FDB-A44E-92F8-CAC8D01848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0880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76EDB-9FDB-A44E-92F8-CAC8D01848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2012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the other advantages of this strategy?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76EDB-9FDB-A44E-92F8-CAC8D01848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401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76EDB-9FDB-A44E-92F8-CAC8D01848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64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76EDB-9FDB-A44E-92F8-CAC8D01848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28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76EDB-9FDB-A44E-92F8-CAC8D01848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368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76EDB-9FDB-A44E-92F8-CAC8D01848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948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76EDB-9FDB-A44E-92F8-CAC8D01848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496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76EDB-9FDB-A44E-92F8-CAC8D01848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001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97AD6-AED4-1D4B-9270-D5D11101F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F39DBD-6CCE-DB4C-84F7-E3A287810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368E7-8BB5-F141-B019-FDDA36105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B6FE-D643-DD4F-8EB3-795FFC8AF656}" type="datetimeFigureOut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2792A-531F-0542-8DB0-2232E4739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682AF-DD55-954B-BB04-B89B104EB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6E8AA-C509-1A4F-A054-EFA0B2A4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47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E81C8-E14E-054E-BDC6-5E705EC66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6D1BD-C1AE-6E4E-9340-F4045DD8E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2FCE4-D4A4-0040-BDD0-3C47973CD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B6FE-D643-DD4F-8EB3-795FFC8AF656}" type="datetimeFigureOut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E286F-856E-8249-92FB-2E96900A6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15E64-CE65-C747-A4B8-8EFC0380E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6E8AA-C509-1A4F-A054-EFA0B2A4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98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DE30DC-99C4-874C-BC83-488459CB58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6A58D3-4F28-534D-8A9B-AEBF907FA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95A5D-598F-F749-9928-6C8EBDA47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B6FE-D643-DD4F-8EB3-795FFC8AF656}" type="datetimeFigureOut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5E5EB-0BF4-EB44-A823-A344A750D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BD128-5CD8-A34F-83D3-4D7455C71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6E8AA-C509-1A4F-A054-EFA0B2A4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94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F0E4-8702-6548-91BA-F94FD04866CA}" type="datetimeFigureOut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472A-E181-C041-9023-EA4C8E4E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45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F0E4-8702-6548-91BA-F94FD04866CA}" type="datetimeFigureOut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472A-E181-C041-9023-EA4C8E4E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55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F0E4-8702-6548-91BA-F94FD04866CA}" type="datetimeFigureOut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472A-E181-C041-9023-EA4C8E4E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35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F0E4-8702-6548-91BA-F94FD04866CA}" type="datetimeFigureOut">
              <a:rPr lang="en-US" smtClean="0"/>
              <a:t>6/23/19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472A-E181-C041-9023-EA4C8E4E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93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F0E4-8702-6548-91BA-F94FD04866CA}" type="datetimeFigureOut">
              <a:rPr lang="en-US" smtClean="0"/>
              <a:t>6/23/19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472A-E181-C041-9023-EA4C8E4E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84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F0E4-8702-6548-91BA-F94FD04866CA}" type="datetimeFigureOut">
              <a:rPr lang="en-US" smtClean="0"/>
              <a:t>6/23/19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472A-E181-C041-9023-EA4C8E4E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74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F0E4-8702-6548-91BA-F94FD04866CA}" type="datetimeFigureOut">
              <a:rPr lang="en-US" smtClean="0"/>
              <a:t>6/23/19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472A-E181-C041-9023-EA4C8E4E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39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F0E4-8702-6548-91BA-F94FD04866CA}" type="datetimeFigureOut">
              <a:rPr lang="en-US" smtClean="0"/>
              <a:t>6/23/19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472A-E181-C041-9023-EA4C8E4E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FB86C-8645-6549-8669-F45455FAB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188B-E25A-E44B-83A4-C347ED732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72ABD-1DB9-3A4D-9698-B1009B72F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B6FE-D643-DD4F-8EB3-795FFC8AF656}" type="datetimeFigureOut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A4BF1-7DE5-6B44-A15E-9F5CD0915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780B0-2F80-174D-BBB0-B9CBBA70F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6E8AA-C509-1A4F-A054-EFA0B2A4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12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F0E4-8702-6548-91BA-F94FD04866CA}" type="datetimeFigureOut">
              <a:rPr lang="en-US" smtClean="0"/>
              <a:t>6/23/19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472A-E181-C041-9023-EA4C8E4E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45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F0E4-8702-6548-91BA-F94FD04866CA}" type="datetimeFigureOut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472A-E181-C041-9023-EA4C8E4E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31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F0E4-8702-6548-91BA-F94FD04866CA}" type="datetimeFigureOut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A472A-E181-C041-9023-EA4C8E4E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697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59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9600" y="1219200"/>
            <a:ext cx="10972800" cy="4953000"/>
          </a:xfrm>
        </p:spPr>
        <p:txBody>
          <a:bodyPr/>
          <a:lstStyle>
            <a:lvl1pPr>
              <a:lnSpc>
                <a:spcPct val="100000"/>
              </a:lnSpc>
              <a:spcAft>
                <a:spcPts val="1800"/>
              </a:spcAft>
              <a:defRPr>
                <a:latin typeface="+mj-lt"/>
              </a:defRPr>
            </a:lvl1pPr>
            <a:lvl2pPr>
              <a:lnSpc>
                <a:spcPct val="100000"/>
              </a:lnSpc>
              <a:spcAft>
                <a:spcPts val="1800"/>
              </a:spcAft>
              <a:defRPr>
                <a:latin typeface="+mj-lt"/>
              </a:defRPr>
            </a:lvl2pPr>
            <a:lvl3pPr>
              <a:lnSpc>
                <a:spcPct val="100000"/>
              </a:lnSpc>
              <a:spcAft>
                <a:spcPts val="1800"/>
              </a:spcAft>
              <a:defRPr>
                <a:latin typeface="+mj-lt"/>
              </a:defRPr>
            </a:lvl3pPr>
            <a:lvl4pPr>
              <a:lnSpc>
                <a:spcPct val="100000"/>
              </a:lnSpc>
              <a:spcAft>
                <a:spcPts val="1800"/>
              </a:spcAft>
              <a:defRPr>
                <a:latin typeface="+mj-lt"/>
              </a:defRPr>
            </a:lvl4pPr>
            <a:lvl5pPr>
              <a:lnSpc>
                <a:spcPct val="100000"/>
              </a:lnSpc>
              <a:spcAft>
                <a:spcPts val="1800"/>
              </a:spcAft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356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E36F7-D791-7849-B326-E49C5A0AE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C3FC3-426F-EB46-8698-684D3B6BA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148EA-BFE2-EA45-A94A-8476B22F4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B6FE-D643-DD4F-8EB3-795FFC8AF656}" type="datetimeFigureOut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95677-9236-0D43-85A4-E4D437006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3E3D3-84A6-DF44-BDBC-38536A35D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6E8AA-C509-1A4F-A054-EFA0B2A4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53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9E04-240D-8C44-B963-1D9FC75DE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128D9-E7F7-EA42-A84F-F527F09E52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E4066C-1A20-DD44-905E-CBDF655DA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4EFBB5-2A8A-B640-9B82-1C368CA45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B6FE-D643-DD4F-8EB3-795FFC8AF656}" type="datetimeFigureOut">
              <a:rPr lang="en-US" smtClean="0"/>
              <a:t>6/23/19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F6D1E-ACC9-5146-A313-078C27FE7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A2C1EA-B809-7142-9F3C-E145B003B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6E8AA-C509-1A4F-A054-EFA0B2A4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5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128AA-447E-BD48-BD33-A24175588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C0222-12C5-A748-88AB-5332608C3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5FA26A-D31C-9346-816F-8E0A7C751B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A8F7D-CF61-7F48-A86D-420D0AC9DC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03895D-D91B-8B4F-A04B-D506CCD28A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EE3E61-561B-C148-B9BD-720483210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B6FE-D643-DD4F-8EB3-795FFC8AF656}" type="datetimeFigureOut">
              <a:rPr lang="en-US" smtClean="0"/>
              <a:t>6/23/19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F22857-4C21-CB43-A73C-E66CD2D0A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1E54D8-36A1-6448-80AD-EBF5BE26E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6E8AA-C509-1A4F-A054-EFA0B2A4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44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28EDC-E59A-EC48-9B18-FEC49BFBE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393632-B060-2D42-B66A-A734CE093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B6FE-D643-DD4F-8EB3-795FFC8AF656}" type="datetimeFigureOut">
              <a:rPr lang="en-US" smtClean="0"/>
              <a:t>6/23/19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1999-7FFC-7A4D-B683-4DD70F291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23FB7E-A672-6941-A81F-FAA6221A4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6E8AA-C509-1A4F-A054-EFA0B2A4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98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62FE1A-3503-6C43-BD05-904448354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B6FE-D643-DD4F-8EB3-795FFC8AF656}" type="datetimeFigureOut">
              <a:rPr lang="en-US" smtClean="0"/>
              <a:t>6/23/19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DF2080-1B06-7246-8A2A-1A0F859AE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B3883-0ACD-204D-9B6F-7F964EAFA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6E8AA-C509-1A4F-A054-EFA0B2A4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4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62E16-C45B-5448-A828-653AB7429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D539B-7726-9140-BA26-75CD2D99C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F673A7-24D8-634C-890D-7361EAE2F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173506-E1B9-FA49-85BF-12799F3A0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B6FE-D643-DD4F-8EB3-795FFC8AF656}" type="datetimeFigureOut">
              <a:rPr lang="en-US" smtClean="0"/>
              <a:t>6/23/19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67E86-5E3A-7543-A4B2-580453E6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FA2001-2D24-AD47-8CAB-4DAB221C6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6E8AA-C509-1A4F-A054-EFA0B2A4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41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C5BEA-7F09-884C-8BDB-C6D725017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81A61C-4C27-D74D-B0C3-68C844BEA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59F74-639A-F74C-8096-BF3469EFB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3FD6F0-EC85-BB4D-84BD-A570D7394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B6FE-D643-DD4F-8EB3-795FFC8AF656}" type="datetimeFigureOut">
              <a:rPr lang="en-US" smtClean="0"/>
              <a:t>6/23/19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666067-FD09-904E-90D3-205F0FF64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18C9ED-9A0D-AD4F-8C9B-FA43A2B45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6E8AA-C509-1A4F-A054-EFA0B2A4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30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32C82C-E009-344C-943E-CFD214C61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E2827-1F82-8549-97F0-A8D7C4FC8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6B40E-E09D-4344-83FE-B7FFC0726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2B6FE-D643-DD4F-8EB3-795FFC8AF656}" type="datetimeFigureOut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67580-953A-BF44-B414-6A89092B52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517AB-E570-5948-9651-8E7B7044C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6E8AA-C509-1A4F-A054-EFA0B2A4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4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CF0E4-8702-6548-91BA-F94FD04866CA}" type="datetimeFigureOut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A472A-E181-C041-9023-EA4C8E4E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5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E69DD5-223F-BC42-86CC-67439F7931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625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87349" y="1200152"/>
            <a:ext cx="6897171" cy="4457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Computing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k-</a:t>
            </a:r>
            <a:r>
              <a:rPr kumimoji="0" lang="en-US" sz="62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mer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frequencies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(a simple example with k=2)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4D17C8-E9C2-48A4-AA36-D7048A6CC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D4DE9A0-B56E-B046-BA26-5E0E9C58213C}"/>
              </a:ext>
            </a:extLst>
          </p:cNvPr>
          <p:cNvSpPr txBox="1"/>
          <p:nvPr/>
        </p:nvSpPr>
        <p:spPr>
          <a:xfrm>
            <a:off x="8597349" y="6480313"/>
            <a:ext cx="3594632" cy="377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http://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merenlab.org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/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momics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680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CB2368-FFF8-6147-BF21-528AC7CFA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75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C9A995-EAE3-C94D-A086-B63680257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1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75AEDC-3C2E-2E48-95D9-9499C98BE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37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6A603B-51DE-E544-856D-FD2CF2AD4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521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74E739-E03F-A04A-9F66-694ED336D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99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C9501C-DFCD-3946-885E-2C9879FC9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94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D4AC4E-20B8-584A-AA9D-2A1A9B5C2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97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49CE42-C46F-154A-8AB7-23448D8D1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34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5BDF4D-9E36-7048-8533-F7641CF1B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65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D329D2-067B-8E47-9C4E-7249A07F8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27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F6666F-5B46-3E47-A1D3-50A87B4B2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12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D235C9-E3AF-E145-91F6-38FA82400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1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BBB512-A2DF-EF44-8397-8B36DB787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14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5F2118-94E2-3B4A-AA8B-67CCD6610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46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07AA3E-E579-9A4F-90AD-28D1696CB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22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8792A7-AE28-524B-BA87-A1E94C986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56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B8C0E9-01F6-E540-A27B-6FF0FAB36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74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CF10AD-1158-9949-AD5B-32AE42EF9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108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93A432-5A8C-B242-9FE6-8E6D19C5E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384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893040-1F8F-4244-93AA-FDCD99713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275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4481E4-9639-8942-B76E-700BCDF66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84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935666-DE7C-8F4E-882B-3766B545D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604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D494AF-1165-0540-A4F3-EAB73A789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694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C5BCAD-1B09-CF45-AEFF-22C52C9AF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785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813B75-1BDF-C441-B4FD-0652E0560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062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301CE4-B29B-5049-A073-847AD3586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377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83F750-9D43-E640-89D0-5A4B3339D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247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EC2A61-0529-904B-879A-808ED8F07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922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B7B736-543D-1B41-AAC3-5773C2E61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319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4B51EEA-6C21-5142-A7CD-890215817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901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C0341D-EF9A-5640-AA4E-9FFEA3F59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14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355CFD-1A12-B249-8006-D9420516D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04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2F7E83-6191-5E41-B3C7-802EE0360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54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3E885A-29F0-5A4B-9996-E7560E6B4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76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AE55F4-070A-6C48-A02E-9A3201E00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86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FA71E0-BB55-D84D-A9F6-9FA73B485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BB711C-AA7C-0840-8C5E-524C1385D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" y="0"/>
            <a:ext cx="12054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36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183</Words>
  <Application>Microsoft Macintosh PowerPoint</Application>
  <PresentationFormat>Widescreen</PresentationFormat>
  <Paragraphs>52</Paragraphs>
  <Slides>38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Helvetica Neue Condensed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Eren</dc:creator>
  <cp:lastModifiedBy>A Eren</cp:lastModifiedBy>
  <cp:revision>2</cp:revision>
  <dcterms:created xsi:type="dcterms:W3CDTF">2019-06-24T02:15:06Z</dcterms:created>
  <dcterms:modified xsi:type="dcterms:W3CDTF">2019-06-24T02:45:47Z</dcterms:modified>
</cp:coreProperties>
</file>