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1140" r:id="rId2"/>
    <p:sldId id="1131" r:id="rId3"/>
    <p:sldId id="1132" r:id="rId4"/>
    <p:sldId id="1133" r:id="rId5"/>
    <p:sldId id="1134" r:id="rId6"/>
    <p:sldId id="1135" r:id="rId7"/>
    <p:sldId id="1136" r:id="rId8"/>
    <p:sldId id="1137" r:id="rId9"/>
    <p:sldId id="1138" r:id="rId10"/>
    <p:sldId id="1139" r:id="rId11"/>
    <p:sldId id="1119" r:id="rId12"/>
    <p:sldId id="1125" r:id="rId13"/>
    <p:sldId id="1126" r:id="rId14"/>
    <p:sldId id="1127" r:id="rId15"/>
    <p:sldId id="1128" r:id="rId16"/>
    <p:sldId id="1129" r:id="rId17"/>
    <p:sldId id="1120" r:id="rId18"/>
    <p:sldId id="1121" r:id="rId19"/>
    <p:sldId id="1122" r:id="rId20"/>
    <p:sldId id="1123" r:id="rId21"/>
    <p:sldId id="1124" r:id="rId22"/>
    <p:sldId id="1093" r:id="rId23"/>
    <p:sldId id="1094" r:id="rId24"/>
    <p:sldId id="1095" r:id="rId25"/>
    <p:sldId id="1096" r:id="rId26"/>
    <p:sldId id="1097" r:id="rId27"/>
    <p:sldId id="1098" r:id="rId28"/>
    <p:sldId id="1099" r:id="rId29"/>
    <p:sldId id="1100" r:id="rId30"/>
    <p:sldId id="1101" r:id="rId31"/>
    <p:sldId id="1102" r:id="rId32"/>
    <p:sldId id="1103" r:id="rId33"/>
    <p:sldId id="1104" r:id="rId34"/>
    <p:sldId id="1105" r:id="rId35"/>
    <p:sldId id="1106" r:id="rId36"/>
    <p:sldId id="1107" r:id="rId37"/>
    <p:sldId id="1108" r:id="rId38"/>
    <p:sldId id="1109" r:id="rId39"/>
    <p:sldId id="1110" r:id="rId40"/>
    <p:sldId id="1111" r:id="rId41"/>
    <p:sldId id="1112" r:id="rId42"/>
    <p:sldId id="1113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24ACBE-A45A-1641-AC41-3FF19767D101}" type="datetimeFigureOut">
              <a:rPr lang="en-US" smtClean="0"/>
              <a:t>6/23/19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5D23F-3D9D-0A45-8513-8F371F9C4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51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64BD03-722E-9B4E-B5F9-B00645E8F5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969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429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813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8923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946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3697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8010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116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4038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6152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316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4412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1111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8430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0376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6211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132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62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8073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4593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8979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409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559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0519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1458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7735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6260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3418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5462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8281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4376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2219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036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8883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4294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5602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998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026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226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433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528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376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4DC04-A81E-414F-8E43-5360752A3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15942C-5055-DB48-890C-53DC3EBB2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84156-F3C5-9840-A582-3F4A082F1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8C69-B94A-6445-968F-8F1D19DAD4FA}" type="datetimeFigureOut">
              <a:rPr lang="en-US" smtClean="0"/>
              <a:t>6/23/19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CC8D8-A60A-C848-8131-A572F905A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4DDD4-E79D-A74F-9B95-7508F8865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EF98A-E1C8-214E-AAE9-8A129DD51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97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3132A-BE4E-F843-A2DE-2C80A5F68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14BBFE-0AF0-CC4C-96E2-C2BE916CE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4031C-AD16-8F48-A8B9-A0F668A49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8C69-B94A-6445-968F-8F1D19DAD4FA}" type="datetimeFigureOut">
              <a:rPr lang="en-US" smtClean="0"/>
              <a:t>6/23/19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794F1-3B0D-374C-890B-F9978D269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1F627-AF2B-8347-BF96-93F81E26B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EF98A-E1C8-214E-AAE9-8A129DD51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16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1F9D7E-BF63-A14C-B82E-D86FEC92DB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932166-499B-4D48-85AB-021C85E01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4638E-5993-FB44-9904-8741646C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8C69-B94A-6445-968F-8F1D19DAD4FA}" type="datetimeFigureOut">
              <a:rPr lang="en-US" smtClean="0"/>
              <a:t>6/23/19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96E10-62C7-D449-8990-F947DEF9F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19437-6B52-8F4A-B6FA-3338CF5C2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EF98A-E1C8-214E-AAE9-8A129DD51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6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159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09600" y="1219200"/>
            <a:ext cx="10972800" cy="4953000"/>
          </a:xfrm>
        </p:spPr>
        <p:txBody>
          <a:bodyPr/>
          <a:lstStyle>
            <a:lvl1pPr>
              <a:lnSpc>
                <a:spcPct val="100000"/>
              </a:lnSpc>
              <a:spcAft>
                <a:spcPts val="1800"/>
              </a:spcAft>
              <a:defRPr>
                <a:latin typeface="+mj-lt"/>
              </a:defRPr>
            </a:lvl1pPr>
            <a:lvl2pPr>
              <a:lnSpc>
                <a:spcPct val="100000"/>
              </a:lnSpc>
              <a:spcAft>
                <a:spcPts val="1800"/>
              </a:spcAft>
              <a:defRPr>
                <a:latin typeface="+mj-lt"/>
              </a:defRPr>
            </a:lvl2pPr>
            <a:lvl3pPr>
              <a:lnSpc>
                <a:spcPct val="100000"/>
              </a:lnSpc>
              <a:spcAft>
                <a:spcPts val="1800"/>
              </a:spcAft>
              <a:defRPr>
                <a:latin typeface="+mj-lt"/>
              </a:defRPr>
            </a:lvl3pPr>
            <a:lvl4pPr>
              <a:lnSpc>
                <a:spcPct val="100000"/>
              </a:lnSpc>
              <a:spcAft>
                <a:spcPts val="1800"/>
              </a:spcAft>
              <a:defRPr>
                <a:latin typeface="+mj-lt"/>
              </a:defRPr>
            </a:lvl4pPr>
            <a:lvl5pPr>
              <a:lnSpc>
                <a:spcPct val="100000"/>
              </a:lnSpc>
              <a:spcAft>
                <a:spcPts val="1800"/>
              </a:spcAft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369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EDED7-3A67-084E-9A44-59BDDE84F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17A60-7BF1-6A44-9FEE-8786B8B47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E224D-8EEB-2249-B04C-599D7C53F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8C69-B94A-6445-968F-8F1D19DAD4FA}" type="datetimeFigureOut">
              <a:rPr lang="en-US" smtClean="0"/>
              <a:t>6/23/19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80A53-AEC8-6344-999B-BFD240A2D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AB1A7-43FC-754E-B341-3CD009C75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EF98A-E1C8-214E-AAE9-8A129DD51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497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F6DC4-E88D-C74B-A389-C1EBF13DE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E1FFD-BE19-4449-BC95-7FEF57BAD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DFF13-E7F0-A849-BB56-52ECA114E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8C69-B94A-6445-968F-8F1D19DAD4FA}" type="datetimeFigureOut">
              <a:rPr lang="en-US" smtClean="0"/>
              <a:t>6/23/19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B04DF-6835-8048-8406-4B7F26606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E9D75-B5BC-4E42-97D8-FCC25CE1F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EF98A-E1C8-214E-AAE9-8A129DD51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06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2C77F-5319-E34D-9C69-625C186FC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61CDE-9481-0847-A4D7-483B3FFBDF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78C46A-FF08-9641-A5F5-8D6071E43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2EE65-79EA-0E45-8617-5B2ACA903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8C69-B94A-6445-968F-8F1D19DAD4FA}" type="datetimeFigureOut">
              <a:rPr lang="en-US" smtClean="0"/>
              <a:t>6/23/19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FC9866-588E-564A-AF11-1CEC702F6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620BEE-B18A-2D4E-96A1-2F88C3966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EF98A-E1C8-214E-AAE9-8A129DD51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59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CB236-434E-4742-9F2A-EECF769C1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9B20E-C5EC-1E43-97D5-B090BA02A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D03713-A852-B44D-85B7-B266137F3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D7DD52-09EC-8645-A3B4-5986491171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1E2C4D-201A-964D-85C9-075EB69131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7AFDAF-1656-5642-B108-82CD2072C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8C69-B94A-6445-968F-8F1D19DAD4FA}" type="datetimeFigureOut">
              <a:rPr lang="en-US" smtClean="0"/>
              <a:t>6/23/19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280AF0-FAC3-084B-8379-685F7FECD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A57230-42B7-0B4A-A0FD-174B3FBF6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EF98A-E1C8-214E-AAE9-8A129DD51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22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E42B5-4E1C-E349-B574-B87AB2F75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FABCBA-C2BF-2544-9539-2DA3AEE3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8C69-B94A-6445-968F-8F1D19DAD4FA}" type="datetimeFigureOut">
              <a:rPr lang="en-US" smtClean="0"/>
              <a:t>6/23/19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E91A09-16DA-D444-9858-00666264F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329898-8733-1346-9C29-161C99148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EF98A-E1C8-214E-AAE9-8A129DD51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32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550518-7D76-1146-B41F-587F6B041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8C69-B94A-6445-968F-8F1D19DAD4FA}" type="datetimeFigureOut">
              <a:rPr lang="en-US" smtClean="0"/>
              <a:t>6/23/19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53B637-678F-8040-A544-950A710DC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09103B-4EEE-3041-9117-9E706D338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EF98A-E1C8-214E-AAE9-8A129DD51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20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D9827-C59B-0242-B93F-97E04C88A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55723-20D0-604F-8691-E7D41B456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C8FEBF-69B7-AE46-807F-BA206EFCB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6AB9DC-0569-8046-9073-254176574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8C69-B94A-6445-968F-8F1D19DAD4FA}" type="datetimeFigureOut">
              <a:rPr lang="en-US" smtClean="0"/>
              <a:t>6/23/19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202E3E-9D11-8148-92C9-6AE1546D3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65160D-3433-7E48-9217-B58613046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EF98A-E1C8-214E-AAE9-8A129DD51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74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B5164-BC58-6744-8AD4-079C47047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43A0A0-9783-074D-A367-C817B744EE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144E9A-934C-794A-8D8D-1DFA4BFA63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FDA3D1-6DB2-674E-A4DB-37D6E5792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8C69-B94A-6445-968F-8F1D19DAD4FA}" type="datetimeFigureOut">
              <a:rPr lang="en-US" smtClean="0"/>
              <a:t>6/23/19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DB56EC-CE54-6B4B-A4D4-490B67FA0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43ACA0-7797-C747-9F70-4A867C415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EF98A-E1C8-214E-AAE9-8A129DD51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860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0AB20E-EAC5-0741-BAA3-8EB10F319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EC8232-AEFB-F647-BF8C-F5E59B506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56993-CFF8-A443-9226-A81DF2F88C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C8C69-B94A-6445-968F-8F1D19DAD4FA}" type="datetimeFigureOut">
              <a:rPr lang="en-US" smtClean="0"/>
              <a:t>6/23/19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66490-51EB-3744-9B27-6E7D5CB811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F2904-8DA8-A643-8C7A-C3BBAF0A7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EF98A-E1C8-214E-AAE9-8A129DD51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95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20EB187-900F-4AF5-813B-101456D9F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E69DD5-223F-BC42-86CC-67439F7931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87349" y="1200152"/>
            <a:ext cx="6897171" cy="4457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Metapangenomics</a:t>
            </a:r>
            <a:r>
              <a:rPr kumimoji="0" lang="en-US" sz="6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: A nexus between pangenomes and metagenomes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4D17C8-E9C2-48A4-AA36-D7048A6CC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286000"/>
            <a:ext cx="0" cy="22860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DE66032-6E95-6249-814C-B940BFC81D9E}"/>
              </a:ext>
            </a:extLst>
          </p:cNvPr>
          <p:cNvSpPr txBox="1"/>
          <p:nvPr/>
        </p:nvSpPr>
        <p:spPr>
          <a:xfrm>
            <a:off x="8597349" y="6480313"/>
            <a:ext cx="3594632" cy="377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http://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merenlab.org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/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momics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uLnTx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080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A2C814-3646-154E-9054-7481A7F85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12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4FA49F-3FA9-1742-B08A-D8B8A452A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46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2681A1-5CAC-A24F-8FC5-2DFCBD599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553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DC4DD4-9B79-D54F-ACE1-B30FE5CD5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51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7BB40D-0264-0041-83E5-FAEA18A69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85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D277D-C057-BF41-8879-A54FE0444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24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155949-367F-DD44-9954-AF3FE8612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81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24A9D7-7CCB-7142-B437-758B535C3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00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19135A-1FA9-4C49-8590-4A9B1D65B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69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93B994-4F97-E043-8B8D-21A910AA5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91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A1E578-F5F4-5A4B-BBF2-17B4853B3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61E7F9-3FB8-9B45-9F3A-1D5746C00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35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62D83-EF15-C64D-B599-0E151BE17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73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78FC3F-D772-0046-9934-9E050E9B2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923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B60BA9-F3DB-AC48-9F39-6E2961AFF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91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A200B9-823B-4749-9336-CCA8B2A59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8770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239C9A-C32B-8741-B09E-00A6DB51B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179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BC404B-4835-9749-BDCD-BB48DAD87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70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FFCB7B-89C1-6B43-BF2D-B5DA40203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356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129BE7-32C6-7C4C-8458-066498C38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8433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5BE91-C839-F348-A697-5663AE664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86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130FF-C5FF-4C42-9EE5-22A9DF19D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11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213FAF-FD35-6A4F-84B5-77F7A200F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21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4CC4E7-470C-2944-8E7C-E58623E5C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465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82647E-9414-4D44-ADEA-ED4924C66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142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FBFC4E-B837-0B4F-A377-F26E27297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264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5DD539-BF36-7741-B6BF-034123D51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335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35F49C-E405-D843-83A4-31B573A3A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896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2CCB14-BDC4-3643-AF10-D12CCAA89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611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4B9750-9E75-BF4D-B304-25EAB2DC1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723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428F1E-0D54-2948-A78F-6A2F0CA85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477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8C792A-1F6A-BD4E-8B01-D62C1C639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49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237342-510D-EC4F-B086-C5E3DA057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605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B33BD1-DBC2-7B44-91C1-4EE086F76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138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1E392E-EC07-F44A-A5CD-AC7D8CC5A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897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7D055D-EAA3-B847-8C17-8241E4E26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44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F62A76-0D84-1749-B147-AF61CD000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02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3856B4-FA40-274C-A30D-C004EBA93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7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991E7E-B91E-1948-87CF-E50C58C53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17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5A89F8-4C7F-1D41-9D33-BB1CEFE9F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24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8026F6-DBD8-9F43-A92B-51FA38651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98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</Words>
  <Application>Microsoft Macintosh PowerPoint</Application>
  <PresentationFormat>Widescreen</PresentationFormat>
  <Paragraphs>44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Helvetica Neue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Eren</dc:creator>
  <cp:lastModifiedBy>A Eren</cp:lastModifiedBy>
  <cp:revision>2</cp:revision>
  <dcterms:created xsi:type="dcterms:W3CDTF">2019-06-24T02:27:57Z</dcterms:created>
  <dcterms:modified xsi:type="dcterms:W3CDTF">2019-06-24T02:42:49Z</dcterms:modified>
</cp:coreProperties>
</file>